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5" r:id="rId3"/>
    <p:sldId id="274" r:id="rId4"/>
    <p:sldId id="265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673" userDrawn="1">
          <p15:clr>
            <a:srgbClr val="A4A3A4"/>
          </p15:clr>
        </p15:guide>
        <p15:guide id="5" pos="869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302"/>
    <a:srgbClr val="71857A"/>
    <a:srgbClr val="B0424A"/>
    <a:srgbClr val="003854"/>
    <a:srgbClr val="FAB807"/>
    <a:srgbClr val="132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6"/>
    <p:restoredTop sz="95846"/>
  </p:normalViewPr>
  <p:slideViewPr>
    <p:cSldViewPr snapToGrid="0" snapToObjects="1" showGuides="1">
      <p:cViewPr varScale="1">
        <p:scale>
          <a:sx n="90" d="100"/>
          <a:sy n="90" d="100"/>
        </p:scale>
        <p:origin x="240" y="568"/>
      </p:cViewPr>
      <p:guideLst>
        <p:guide pos="7673"/>
        <p:guide pos="8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luz, natureza, céu noturno&#10;&#10;Descrição gerada automaticamente">
            <a:extLst>
              <a:ext uri="{FF2B5EF4-FFF2-40B4-BE49-F238E27FC236}">
                <a16:creationId xmlns:a16="http://schemas.microsoft.com/office/drawing/2014/main" id="{31A469CA-20A8-1934-E04A-849017462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67" y="-44533"/>
            <a:ext cx="12343333" cy="69470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624" y="4354386"/>
            <a:ext cx="5954752" cy="1325563"/>
          </a:xfrm>
        </p:spPr>
        <p:txBody>
          <a:bodyPr>
            <a:normAutofit/>
          </a:bodyPr>
          <a:lstStyle>
            <a:lvl1pPr algn="ctr">
              <a:defRPr sz="2400" b="0">
                <a:solidFill>
                  <a:srgbClr val="F1B30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ACAEA63C-5C6C-3FC0-0650-AEA6D8E94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4082" y="1717040"/>
            <a:ext cx="3183651" cy="272533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749D0676-4400-AB00-4D4E-D6DCCC7C5F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4174" y="1758279"/>
            <a:ext cx="3183651" cy="27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5E19-D38B-9232-7A52-3EB315BF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96413-4888-5F35-E10B-A7760C3A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EFEB4D-F367-5F9D-51AD-E2807697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C77D4B-4784-92C9-D66E-35B9FF10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29D098-3A58-36CD-4BD6-F4F78F13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6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7822-3A07-DC67-5763-F4180744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5E3002-A4B8-EDCD-8A59-0EB2717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82FAEC-C6B2-DEEF-036E-024C0E5AF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84C00-E26F-15EC-6608-02DA56C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EBA77F-EE1B-0C11-C006-4E9967B2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6660A5-6690-CBC3-FC7B-E9E276DB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6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4EB72-C650-E128-4D63-814A4161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4F46F3-DB3C-4B6F-28B3-7B4DED723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5AF307-DBCA-32EE-337A-C63C9774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BFBE5-266E-CC88-AF1C-CAC05B1C7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84239C-E400-6735-E2CA-4B8A06580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C3E103-9332-3B54-81FC-000791CE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79FDA0-3666-C157-CF7B-C200B81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47EE4C-168D-6CB6-6D66-73D9988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435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155F-F73D-5902-2AF4-AD1F4BE2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13B1E7-4EB3-B7A9-9C2B-57B8A802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5C20F0-BF2B-7B60-6004-829BD755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F96998-488F-8E42-1261-727F14E5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9D4552-89DB-BF1A-2DA9-2879A7C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03DC77-30A3-6A2B-B3F3-82C7D91D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6A05D9-166D-6C25-FC08-C4762897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69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7294-134A-D4C5-D15B-EAD684C9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9DA27-1DF1-03CA-A12B-077D41CC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A3269-91CC-0052-1C14-86CD293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67226-D1EE-1CC6-8D10-475EE341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869DC2-F5EC-4770-F60A-B064F32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05E342-FD3D-48FB-22C9-7ABB29D8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2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89A3B-A5E6-7BA5-55C3-BBA7B343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9274A6-237D-0C4B-F7F9-B0B643FFB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D162DA-C567-D3A8-9C3A-9012F5F6B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762D5-05F9-57CB-90DD-0EFDC26B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EDEC4C-C7D8-8EC7-1068-BAE966A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5BDCCB-03A5-AAD5-1A25-5A110926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44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9EB1E-8ECC-B831-6BDE-4DA4582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93E2A-8D67-1FF1-AEAA-6B21E08E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C6370-EF22-8817-7EEE-B4F1625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61A9EA-3374-C3BA-96AF-93855949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79E2E-EE20-AAC5-A3FE-738E9987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9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8284E6-C186-F957-D848-A68E260C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7A1F0F-5F80-1F8B-04D3-A76CF661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28B2D-49B3-4457-E6A4-67FB222F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F31D9-8FE0-7410-5457-F4ACC1AE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41289-A586-525A-CA45-31CD825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4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luz, natureza, céu noturno&#10;&#10;Descrição gerada automaticamente">
            <a:extLst>
              <a:ext uri="{FF2B5EF4-FFF2-40B4-BE49-F238E27FC236}">
                <a16:creationId xmlns:a16="http://schemas.microsoft.com/office/drawing/2014/main" id="{DF4B42AA-A1C3-1E40-3171-370739E05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67" y="-44533"/>
            <a:ext cx="12343333" cy="69470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F1B30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B04BA2-8C17-B1A8-301E-5F563588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789" y="3867568"/>
            <a:ext cx="6320590" cy="230864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6794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luz, natureza, céu noturno&#10;&#10;Descrição gerada automaticamente">
            <a:extLst>
              <a:ext uri="{FF2B5EF4-FFF2-40B4-BE49-F238E27FC236}">
                <a16:creationId xmlns:a16="http://schemas.microsoft.com/office/drawing/2014/main" id="{EC9E35D1-56BA-764F-52AA-1FA7A2DCBA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67" y="-44533"/>
            <a:ext cx="12343333" cy="694706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01251F5-28D4-EC9D-E63F-807DE3F73A05}"/>
              </a:ext>
            </a:extLst>
          </p:cNvPr>
          <p:cNvSpPr/>
          <p:nvPr userDrawn="1"/>
        </p:nvSpPr>
        <p:spPr>
          <a:xfrm>
            <a:off x="4077324" y="1567543"/>
            <a:ext cx="7555043" cy="466836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315" y="551392"/>
            <a:ext cx="7585024" cy="102257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1B30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056CF-6A71-0890-203C-682B3F24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77" y="1825625"/>
            <a:ext cx="7060368" cy="4351338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chemeClr val="tx1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chemeClr val="tx1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chemeClr val="tx1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chemeClr val="tx1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1318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luz, natureza, céu noturno&#10;&#10;Descrição gerada automaticamente">
            <a:extLst>
              <a:ext uri="{FF2B5EF4-FFF2-40B4-BE49-F238E27FC236}">
                <a16:creationId xmlns:a16="http://schemas.microsoft.com/office/drawing/2014/main" id="{2467EAB4-F485-4665-1808-9614288A6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67" y="-44533"/>
            <a:ext cx="12343333" cy="69470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551392"/>
            <a:ext cx="7321446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1B30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056CF-6A71-0890-203C-682B3F24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4" y="1825625"/>
            <a:ext cx="7330189" cy="4351338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chemeClr val="bg1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chemeClr val="bg1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chemeClr val="bg1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636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6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4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74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5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6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512513-DFC3-B319-4AA6-981ADE7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89C9B-8783-5730-1EF8-6C6E7808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502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  <p:sldLayoutId id="2147483668" r:id="rId4"/>
    <p:sldLayoutId id="2147483662" r:id="rId5"/>
    <p:sldLayoutId id="2147483665" r:id="rId6"/>
    <p:sldLayoutId id="2147483663" r:id="rId7"/>
    <p:sldLayoutId id="2147483664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8CD889-ADC5-3466-F8DD-F18C2432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62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45E451-F171-47B6-3A02-C715CECD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CEB4D90-0C2F-0026-6891-2C63D772C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4AC1D-C12D-98F4-3D61-F20A5A09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B7B017-9D54-41E2-7E7F-F2A9BD5C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0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855B-8308-CE3A-A51D-62CC1832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89513-E3D0-6042-C136-2EC364ED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67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JACI MADSEN</dc:creator>
  <cp:lastModifiedBy>JACI MADSEN</cp:lastModifiedBy>
  <cp:revision>22</cp:revision>
  <dcterms:created xsi:type="dcterms:W3CDTF">2022-05-01T05:08:29Z</dcterms:created>
  <dcterms:modified xsi:type="dcterms:W3CDTF">2024-09-01T22:18:43Z</dcterms:modified>
</cp:coreProperties>
</file>