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69" r:id="rId3"/>
    <p:sldId id="274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7673" userDrawn="1">
          <p15:clr>
            <a:srgbClr val="A4A3A4"/>
          </p15:clr>
        </p15:guide>
        <p15:guide id="5" pos="869" userDrawn="1">
          <p15:clr>
            <a:srgbClr val="A4A3A4"/>
          </p15:clr>
        </p15:guide>
        <p15:guide id="6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302"/>
    <a:srgbClr val="71857A"/>
    <a:srgbClr val="B0424A"/>
    <a:srgbClr val="003854"/>
    <a:srgbClr val="FAB807"/>
    <a:srgbClr val="132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16"/>
    <p:restoredTop sz="95846"/>
  </p:normalViewPr>
  <p:slideViewPr>
    <p:cSldViewPr snapToGrid="0" snapToObjects="1" showGuides="1">
      <p:cViewPr>
        <p:scale>
          <a:sx n="80" d="100"/>
          <a:sy n="80" d="100"/>
        </p:scale>
        <p:origin x="608" y="776"/>
      </p:cViewPr>
      <p:guideLst>
        <p:guide pos="7673"/>
        <p:guide pos="86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Desenho de uma flor&#10;&#10;Descrição gerada automaticamente com confiança baixa">
            <a:extLst>
              <a:ext uri="{FF2B5EF4-FFF2-40B4-BE49-F238E27FC236}">
                <a16:creationId xmlns:a16="http://schemas.microsoft.com/office/drawing/2014/main" id="{8D4BA804-2DDF-1877-27E7-F59D73A02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6" y="0"/>
            <a:ext cx="12188543" cy="685994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27A4AD-20D7-0989-22F9-9D4BDFD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624" y="5397123"/>
            <a:ext cx="5954752" cy="1325563"/>
          </a:xfrm>
        </p:spPr>
        <p:txBody>
          <a:bodyPr>
            <a:normAutofit/>
          </a:bodyPr>
          <a:lstStyle>
            <a:lvl1pPr algn="ctr">
              <a:defRPr sz="24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109ED55-4E45-CD2E-1D89-4C6B0975B99B}"/>
              </a:ext>
            </a:extLst>
          </p:cNvPr>
          <p:cNvSpPr txBox="1">
            <a:spLocks/>
          </p:cNvSpPr>
          <p:nvPr userDrawn="1"/>
        </p:nvSpPr>
        <p:spPr>
          <a:xfrm>
            <a:off x="838200" y="8080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B0424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</a:rPr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477135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66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25E19-D38B-9232-7A52-3EB315BF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F696413-4888-5F35-E10B-A7760C3A8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EFEB4D-F367-5F9D-51AD-E28076971B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C77D4B-4784-92C9-D66E-35B9FF10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29D098-3A58-36CD-4BD6-F4F78F13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469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E7822-3A07-DC67-5763-F4180744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5E3002-A4B8-EDCD-8A59-0EB2717D3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782FAEC-C6B2-DEEF-036E-024C0E5AF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284C00-E26F-15EC-6608-02DA56C9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8EBA77F-EE1B-0C11-C006-4E9967B2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6660A5-6690-CBC3-FC7B-E9E276DB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867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4EB72-C650-E128-4D63-814A41614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4F46F3-DB3C-4B6F-28B3-7B4DED723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5AF307-DBCA-32EE-337A-C63C9774A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0BFBE5-266E-CC88-AF1C-CAC05B1C7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084239C-E400-6735-E2CA-4B8A06580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8C3E103-9332-3B54-81FC-000791CE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79FDA0-3666-C157-CF7B-C200B81E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D47EE4C-168D-6CB6-6D66-73D9988A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435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3155F-F73D-5902-2AF4-AD1F4BE2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13B1E7-4EB3-B7A9-9C2B-57B8A802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5C20F0-BF2B-7B60-6004-829BD755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7F96998-488F-8E42-1261-727F14E5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97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39D4552-89DB-BF1A-2DA9-2879A7C8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03DC77-30A3-6A2B-B3F3-82C7D91D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A6A05D9-166D-6C25-FC08-C4762897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696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27294-134A-D4C5-D15B-EAD684C9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F9DA27-1DF1-03CA-A12B-077D41CC5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0A3269-91CC-0052-1C14-86CD293AD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D67226-D1EE-1CC6-8D10-475EE341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869DC2-F5EC-4770-F60A-B064F320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05E342-FD3D-48FB-22C9-7ABB29D8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727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D89A3B-A5E6-7BA5-55C3-BBA7B343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9274A6-237D-0C4B-F7F9-B0B643FFB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D162DA-C567-D3A8-9C3A-9012F5F6B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762D5-05F9-57CB-90DD-0EFDC26B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EDEC4C-C7D8-8EC7-1068-BAE966A59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5BDCCB-03A5-AAD5-1A25-5A110926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445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9EB1E-8ECC-B831-6BDE-4DA45826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193E2A-8D67-1FF1-AEAA-6B21E08E0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DC6370-EF22-8817-7EEE-B4F16256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61A9EA-3374-C3BA-96AF-93855949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79E2E-EE20-AAC5-A3FE-738E9987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69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8284E6-C186-F957-D848-A68E260C8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A7A1F0F-5F80-1F8B-04D3-A76CF661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428B2D-49B3-4457-E6A4-67FB222F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DC8B23-6C27-6A4D-B159-DF98722C285E}" type="datetimeFigureOut">
              <a:rPr lang="pt-BR" smtClean="0"/>
              <a:t>01/09/2024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6F31D9-8FE0-7410-5457-F4ACC1AEF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241289-A586-525A-CA45-31CD825D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3DB237-20D0-B44B-9C91-C84EEA45F6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44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Desenho de uma flor&#10;&#10;Descrição gerada automaticamente com confiança baixa">
            <a:extLst>
              <a:ext uri="{FF2B5EF4-FFF2-40B4-BE49-F238E27FC236}">
                <a16:creationId xmlns:a16="http://schemas.microsoft.com/office/drawing/2014/main" id="{8D4BA804-2DDF-1877-27E7-F59D73A02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7" y="0"/>
            <a:ext cx="12188543" cy="6859946"/>
          </a:xfrm>
          <a:prstGeom prst="rect">
            <a:avLst/>
          </a:prstGeom>
        </p:spPr>
      </p:pic>
      <p:sp>
        <p:nvSpPr>
          <p:cNvPr id="3" name="Retângulo Arredondado 2">
            <a:extLst>
              <a:ext uri="{FF2B5EF4-FFF2-40B4-BE49-F238E27FC236}">
                <a16:creationId xmlns:a16="http://schemas.microsoft.com/office/drawing/2014/main" id="{95979B01-88F1-8ABC-66EF-1AFBE6AA03FF}"/>
              </a:ext>
            </a:extLst>
          </p:cNvPr>
          <p:cNvSpPr/>
          <p:nvPr userDrawn="1"/>
        </p:nvSpPr>
        <p:spPr>
          <a:xfrm>
            <a:off x="753979" y="1475874"/>
            <a:ext cx="10684042" cy="4796589"/>
          </a:xfrm>
          <a:prstGeom prst="roundRect">
            <a:avLst>
              <a:gd name="adj" fmla="val 8046"/>
            </a:avLst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109ED55-4E45-CD2E-1D89-4C6B0975B99B}"/>
              </a:ext>
            </a:extLst>
          </p:cNvPr>
          <p:cNvSpPr txBox="1">
            <a:spLocks/>
          </p:cNvSpPr>
          <p:nvPr userDrawn="1"/>
        </p:nvSpPr>
        <p:spPr>
          <a:xfrm>
            <a:off x="838200" y="2786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B0424A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chemeClr val="bg1"/>
                </a:solidFill>
              </a:rPr>
              <a:t>Clique para editar o título Mestre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7B54A640-23E1-8457-BA78-135A78936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779" y="1748590"/>
            <a:ext cx="10090484" cy="4331368"/>
          </a:xfrm>
        </p:spPr>
        <p:txBody>
          <a:bodyPr>
            <a:normAutofit/>
          </a:bodyPr>
          <a:lstStyle>
            <a:lvl1pPr marL="317500" indent="-317500">
              <a:buFont typeface="Courier New" panose="02070309020205020404" pitchFamily="49" charset="0"/>
              <a:buChar char="o"/>
              <a:tabLst/>
              <a:defRPr sz="2400">
                <a:solidFill>
                  <a:schemeClr val="tx1"/>
                </a:solidFill>
              </a:defRPr>
            </a:lvl1pPr>
            <a:lvl2pPr marL="763588" indent="-228600">
              <a:buFont typeface="Courier New" panose="02070309020205020404" pitchFamily="49" charset="0"/>
              <a:buChar char="o"/>
              <a:tabLst/>
              <a:defRPr sz="2000">
                <a:solidFill>
                  <a:schemeClr val="tx1"/>
                </a:solidFill>
              </a:defRPr>
            </a:lvl2pPr>
            <a:lvl3pPr marL="1116013" indent="-201613">
              <a:buFont typeface="Courier New" panose="02070309020205020404" pitchFamily="49" charset="0"/>
              <a:buChar char="o"/>
              <a:tabLst/>
              <a:defRPr sz="1800">
                <a:solidFill>
                  <a:schemeClr val="tx1"/>
                </a:solidFill>
              </a:defRPr>
            </a:lvl3pPr>
            <a:lvl4pPr marL="1563688" indent="-192088">
              <a:buFont typeface="Courier New" panose="02070309020205020404" pitchFamily="49" charset="0"/>
              <a:buChar char="o"/>
              <a:tabLst/>
              <a:defRPr sz="1600">
                <a:solidFill>
                  <a:schemeClr val="tx1"/>
                </a:solidFill>
              </a:defRPr>
            </a:lvl4pPr>
            <a:lvl5pPr marL="2009775" indent="-180975">
              <a:buFont typeface="Courier New" panose="02070309020205020404" pitchFamily="49" charset="0"/>
              <a:buChar char="o"/>
              <a:tabLst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 Segundo nível</a:t>
            </a:r>
          </a:p>
          <a:p>
            <a:pPr lvl="2"/>
            <a:r>
              <a:rPr lang="pt-BR" dirty="0"/>
              <a:t> Terceiro nível</a:t>
            </a:r>
          </a:p>
          <a:p>
            <a:pPr lvl="3"/>
            <a:r>
              <a:rPr lang="pt-BR" dirty="0"/>
              <a:t> Quarto nível</a:t>
            </a:r>
          </a:p>
          <a:p>
            <a:pPr lvl="4"/>
            <a:r>
              <a:rPr lang="pt-BR" dirty="0"/>
              <a:t> 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68208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68F39E0A-79B5-3518-8D04-12E6A9A04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7" y="0"/>
            <a:ext cx="12300838" cy="69231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C27A4AD-20D7-0989-22F9-9D4BDFD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72" y="456155"/>
            <a:ext cx="6593307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B04BA2-8C17-B1A8-301E-5F5635887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33472" y="2005263"/>
            <a:ext cx="6529137" cy="42832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767948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18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364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461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247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749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251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8512513-DFC3-B319-4AA6-981ADE78A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C89C9B-8783-5730-1EF8-6C6E78085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5027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9" r:id="rId3"/>
    <p:sldLayoutId id="2147483667" r:id="rId4"/>
    <p:sldLayoutId id="2147483668" r:id="rId5"/>
    <p:sldLayoutId id="2147483662" r:id="rId6"/>
    <p:sldLayoutId id="2147483665" r:id="rId7"/>
    <p:sldLayoutId id="2147483663" r:id="rId8"/>
    <p:sldLayoutId id="2147483664" r:id="rId9"/>
    <p:sldLayoutId id="2147483666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645E451-F171-47B6-3A02-C715CECD5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CEB4D90-0C2F-0026-6891-2C63D772C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10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88CD889-ADC5-3466-F8DD-F18C2432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628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2444FE59-7E5C-3DE5-4C98-1ABA828D3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09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4385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Courier New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JACI MADSEN</dc:creator>
  <cp:lastModifiedBy>JACI MADSEN</cp:lastModifiedBy>
  <cp:revision>22</cp:revision>
  <dcterms:created xsi:type="dcterms:W3CDTF">2022-05-01T05:08:29Z</dcterms:created>
  <dcterms:modified xsi:type="dcterms:W3CDTF">2024-09-01T22:19:16Z</dcterms:modified>
</cp:coreProperties>
</file>